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0000"/>
            <a:lum bright="3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C244F-6223-4BD8-AEA4-080CC78B2D2A}" type="datetimeFigureOut">
              <a:rPr lang="ar-SA" smtClean="0"/>
              <a:pPr/>
              <a:t>11/05/38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F853E-80A8-4970-A98D-976AC44D131D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ovie%20(1).mp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77272"/>
            <a:ext cx="1512168" cy="79064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627784" y="6093296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850091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77272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55776" y="6093296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saad-shuail\Documents\lotus mall\photo\11-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60" y="1196752"/>
            <a:ext cx="793688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77272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8" y="6093296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saad-shuail\Documents\lotus mall\photo\11-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587" y="1340768"/>
            <a:ext cx="7808867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05264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55776" y="6021288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saad-shuail\Documents\lotus mall\photo\11-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72" y="1268759"/>
            <a:ext cx="7728860" cy="4347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05264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55776" y="6021288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saad-shuail\Documents\lotus mall\photo\11-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530" y="1052736"/>
            <a:ext cx="8448942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805264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27784" y="5949280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saad-shuail\Documents\lotus mall\photo\11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531" y="1052736"/>
            <a:ext cx="8320924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877272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6093296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saad-shuail\Documents\lotus mall\photo\11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531" y="1052736"/>
            <a:ext cx="8448938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589240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1800" y="5877272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saad-shuail\Documents\lotus mall\photo\11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58" y="857250"/>
            <a:ext cx="8028385" cy="4515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589240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5877272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saad-shuail\Documents\lotus mall\photo\11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57250"/>
            <a:ext cx="806489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949280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8" y="6165304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266" name="Picture 2" descr="C:\Users\saad-shuail\Documents\lotus mall\photo\11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052" y="857251"/>
            <a:ext cx="8284411" cy="4659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517232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1800" y="5805264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7824" y="1340768"/>
            <a:ext cx="324036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/>
              <a:t>الفديو </a:t>
            </a:r>
            <a:endParaRPr lang="ar-SA" sz="3600" b="1" dirty="0"/>
          </a:p>
        </p:txBody>
      </p:sp>
      <p:sp>
        <p:nvSpPr>
          <p:cNvPr id="7" name="Down Arrow 6">
            <a:hlinkClick r:id="rId3" action="ppaction://hlinkfile"/>
          </p:cNvPr>
          <p:cNvSpPr/>
          <p:nvPr/>
        </p:nvSpPr>
        <p:spPr>
          <a:xfrm>
            <a:off x="3563888" y="2708920"/>
            <a:ext cx="1944216" cy="18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dirty="0" smtClean="0"/>
          </a:p>
          <a:p>
            <a:pPr algn="ctr"/>
            <a:endParaRPr lang="ar-SA" sz="2400" dirty="0" smtClean="0"/>
          </a:p>
          <a:p>
            <a:pPr algn="ctr"/>
            <a:endParaRPr lang="ar-SA" sz="2400" dirty="0" smtClean="0"/>
          </a:p>
          <a:p>
            <a:pPr algn="ctr"/>
            <a:r>
              <a:rPr lang="ar-SA" sz="2400" dirty="0" smtClean="0"/>
              <a:t>ابدا</a:t>
            </a:r>
            <a:endParaRPr lang="ar-SA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05264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6093296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348880"/>
            <a:ext cx="806489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 smtClean="0"/>
              <a:t>مشروع مركز تجاري</a:t>
            </a:r>
          </a:p>
          <a:p>
            <a:pPr algn="ctr"/>
            <a:r>
              <a:rPr lang="ar-SA" sz="4000" dirty="0" smtClean="0"/>
              <a:t>مجمع مطاعم وكفهيات وتسوق وصالات ترفيهية </a:t>
            </a:r>
            <a:endParaRPr lang="ar-S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517232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5805264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548680"/>
            <a:ext cx="61206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/>
              <a:t>تحليل المساحات </a:t>
            </a:r>
            <a:endParaRPr lang="ar-SA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43608" y="1412776"/>
            <a:ext cx="7416824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معطيات تطوير الارض</a:t>
            </a:r>
          </a:p>
          <a:p>
            <a:endParaRPr lang="ar-SA" dirty="0" smtClean="0"/>
          </a:p>
          <a:p>
            <a:r>
              <a:rPr lang="ar-SA" dirty="0" smtClean="0"/>
              <a:t>مساحة الارض = 50 الف متر مربع</a:t>
            </a:r>
          </a:p>
          <a:p>
            <a:r>
              <a:rPr lang="ar-SA" dirty="0" smtClean="0"/>
              <a:t>النسبة البناء لتطوير الارض = 50%</a:t>
            </a:r>
          </a:p>
          <a:p>
            <a:r>
              <a:rPr lang="ar-SA" dirty="0" smtClean="0"/>
              <a:t>اقصى مساحة بنائية ممكن تعميرها = 62500 م2</a:t>
            </a:r>
          </a:p>
          <a:p>
            <a:endParaRPr lang="ar-SA" dirty="0" smtClean="0"/>
          </a:p>
          <a:p>
            <a:r>
              <a:rPr lang="ar-SA" dirty="0" smtClean="0"/>
              <a:t>--------------------------------------------------------------------------------------</a:t>
            </a:r>
          </a:p>
          <a:p>
            <a:endParaRPr lang="ar-SA" dirty="0" smtClean="0"/>
          </a:p>
          <a:p>
            <a:r>
              <a:rPr lang="ar-SA" dirty="0" smtClean="0"/>
              <a:t>معطيات التصميم</a:t>
            </a:r>
          </a:p>
          <a:p>
            <a:endParaRPr lang="ar-SA" dirty="0" smtClean="0"/>
          </a:p>
          <a:p>
            <a:r>
              <a:rPr lang="ar-SA" dirty="0" smtClean="0"/>
              <a:t>المساحة المشغولة من الارض ( الدور الارضي) حسب التصميم = 10000 م2</a:t>
            </a:r>
          </a:p>
          <a:p>
            <a:r>
              <a:rPr lang="ar-SA" dirty="0" smtClean="0"/>
              <a:t>  مساحة البناء للدور الاول = 11800 م2 </a:t>
            </a:r>
          </a:p>
          <a:p>
            <a:r>
              <a:rPr lang="ar-SA" dirty="0" smtClean="0"/>
              <a:t>مساحة البناء للدور الثاني = 2700 م2 </a:t>
            </a:r>
          </a:p>
          <a:p>
            <a:r>
              <a:rPr lang="ar-SA" dirty="0" smtClean="0"/>
              <a:t>اجمالي المساحات البنائية = 24500 م2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661248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1800" y="5733256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752" y="1052736"/>
            <a:ext cx="525658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dirty="0" smtClean="0"/>
              <a:t>التاكاليف التقريبة للمشروع</a:t>
            </a:r>
            <a:endParaRPr lang="ar-SA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79712" y="2420888"/>
            <a:ext cx="5832648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 smtClean="0"/>
              <a:t>تكاليف الانشاء = 50 مليون ريال</a:t>
            </a:r>
          </a:p>
          <a:p>
            <a:pPr algn="ctr"/>
            <a:endParaRPr lang="ar-SA" dirty="0" smtClean="0"/>
          </a:p>
          <a:p>
            <a:pPr algn="ctr"/>
            <a:r>
              <a:rPr lang="ar-SA" dirty="0" smtClean="0"/>
              <a:t>تكاليف تطوير الارض و البنية التحتية للمشروع = 6 مليون ريال</a:t>
            </a:r>
          </a:p>
          <a:p>
            <a:pPr algn="ctr"/>
            <a:endParaRPr lang="ar-SA" dirty="0" smtClean="0"/>
          </a:p>
          <a:p>
            <a:pPr algn="ctr"/>
            <a:r>
              <a:rPr lang="ar-SA" dirty="0" smtClean="0"/>
              <a:t>الاجمالي التقريبي = 56 مليون ريال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589240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71800" y="5805264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2348880"/>
            <a:ext cx="5976664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dirty="0" smtClean="0">
                <a:cs typeface="AL-Mohanad" pitchFamily="2" charset="-78"/>
              </a:rPr>
              <a:t>وشكرا لكم</a:t>
            </a:r>
          </a:p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05264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8" y="6021288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 descr="sit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772816"/>
            <a:ext cx="5580112" cy="3728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692696"/>
            <a:ext cx="547260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موقع المشروع </a:t>
            </a:r>
          </a:p>
          <a:p>
            <a:r>
              <a:rPr lang="ar-SA" dirty="0" smtClean="0"/>
              <a:t>من المواقع المميزه بمنتصف الحركة التجارية و التسويقيه و الترفيهيه</a:t>
            </a:r>
          </a:p>
          <a:p>
            <a:r>
              <a:rPr lang="ar-SA" dirty="0" smtClean="0"/>
              <a:t>ويخدم الموقع احياء سكانها من الطبقة الثرية و المتوسطه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77272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8" y="6021288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632" y="1988840"/>
            <a:ext cx="662473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اهداف التصميم</a:t>
            </a:r>
          </a:p>
          <a:p>
            <a:r>
              <a:rPr lang="ar-SA" dirty="0" smtClean="0"/>
              <a:t>- تم تصميم المشروع على ارض مساحتها 50 الف متر مربع لتلبي الاحتياج الفعلي للمنطقه و لعدم وجود مراكز تقدم نفس العناصر مجتمعه.</a:t>
            </a:r>
          </a:p>
          <a:p>
            <a:r>
              <a:rPr lang="ar-SA" dirty="0" smtClean="0"/>
              <a:t>- صمم ليكون معلم تجاري و سياحي يستهدف الطبقه الثرية والسياح لمدينة الرياض </a:t>
            </a:r>
          </a:p>
          <a:p>
            <a:r>
              <a:rPr lang="ar-SA" dirty="0" smtClean="0"/>
              <a:t>- ويستهدف </a:t>
            </a:r>
            <a:r>
              <a:rPr lang="ar-SA" dirty="0" smtClean="0"/>
              <a:t>احتياجات </a:t>
            </a:r>
            <a:r>
              <a:rPr lang="ar-SA" dirty="0" smtClean="0"/>
              <a:t>الاسره لقضاء اوقات جميلة للمرأه و الطفل.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05264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8" y="6021288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980728"/>
            <a:ext cx="64807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فكرة التصميم</a:t>
            </a:r>
          </a:p>
          <a:p>
            <a:pPr>
              <a:buFontTx/>
              <a:buChar char="-"/>
            </a:pPr>
            <a:r>
              <a:rPr lang="ar-SA" dirty="0" smtClean="0"/>
              <a:t> ساحات مفتوحه تحتوي على مجمع مطاعم و صالات ترفيهيه و اماكن احتفاليه لتجمعات الناس.</a:t>
            </a:r>
          </a:p>
          <a:p>
            <a:pPr>
              <a:buFontTx/>
              <a:buChar char="-"/>
            </a:pPr>
            <a:r>
              <a:rPr lang="ar-SA" dirty="0" smtClean="0"/>
              <a:t> عدد ست مباني مطاعم وكفهيات و مبنى ترفيهي تجاري. 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1907704" y="2924944"/>
            <a:ext cx="590465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موقع المشروع </a:t>
            </a:r>
            <a:endParaRPr lang="en-US" dirty="0" smtClean="0"/>
          </a:p>
          <a:p>
            <a:r>
              <a:rPr lang="ar-SA" dirty="0" smtClean="0"/>
              <a:t>يقع المشروع على الطريق الدائري الشرقي بمساحه موقع عام ٥٠٠٠٠ متر مربع و يحيط به الشوارع من جميع الجهات مما يجعل المكان متميزاً و يسهل الوصول اليه من كل اتجاه</a:t>
            </a:r>
            <a:r>
              <a:rPr lang="en-US" dirty="0" smtClean="0"/>
              <a:t> 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05264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27784" y="6021288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908720"/>
            <a:ext cx="6480720" cy="48013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مكونات المشروع</a:t>
            </a:r>
            <a:endParaRPr lang="en-US" dirty="0" smtClean="0"/>
          </a:p>
          <a:p>
            <a:r>
              <a:rPr lang="ar-SA" dirty="0" smtClean="0"/>
              <a:t>يحتوي المشروع على العديد من المكونات التي تجعله يتميز عن سواه من المشاريع التجاريه في الوقت الراهن ، حيث يجمع بين الترفيه للكبار و الصغار على حد سواء والمرونه في التصميم لتسهيل الحركه داخل مكونات المشروع و هي كما يلي</a:t>
            </a:r>
            <a:r>
              <a:rPr lang="en-US" dirty="0" smtClean="0"/>
              <a:t>:-</a:t>
            </a:r>
          </a:p>
          <a:p>
            <a:r>
              <a:rPr lang="ar-SA" dirty="0" smtClean="0"/>
              <a:t>١</a:t>
            </a:r>
            <a:r>
              <a:rPr lang="en-US" dirty="0" smtClean="0"/>
              <a:t>- </a:t>
            </a:r>
            <a:r>
              <a:rPr lang="ar-SA" dirty="0" smtClean="0"/>
              <a:t> سته مباني منفصله مطاعم وكفيهات مكوّنه من طابقين مع التراسات الخاصه بكلٍ على حده ذات الاطلاله على قلب المشروع بمسطح بناء ٧٢٠٠ متر مربع</a:t>
            </a:r>
            <a:r>
              <a:rPr lang="en-US" dirty="0" smtClean="0"/>
              <a:t> .</a:t>
            </a:r>
          </a:p>
          <a:p>
            <a:r>
              <a:rPr lang="ar-SA" dirty="0" smtClean="0"/>
              <a:t>٢</a:t>
            </a:r>
            <a:r>
              <a:rPr lang="en-US" dirty="0" smtClean="0"/>
              <a:t>- </a:t>
            </a:r>
            <a:r>
              <a:rPr lang="ar-SA" dirty="0" smtClean="0"/>
              <a:t> مبنى مركز التسوق وصاله الترفيه على ثلاثه طوابق وبمسطح ٢٨٠٠ متر مربع ويحتوي على محلات تجاريه على اختلاف الانشطه واكشاك وصاله كبيره للترفيه والعاب الاطفال</a:t>
            </a:r>
            <a:r>
              <a:rPr lang="en-US" dirty="0" smtClean="0"/>
              <a:t>.</a:t>
            </a:r>
          </a:p>
          <a:p>
            <a:r>
              <a:rPr lang="ar-SA" dirty="0" smtClean="0"/>
              <a:t>٣</a:t>
            </a:r>
            <a:r>
              <a:rPr lang="en-US" dirty="0" smtClean="0"/>
              <a:t>- </a:t>
            </a:r>
            <a:r>
              <a:rPr lang="ar-SA" dirty="0" smtClean="0"/>
              <a:t> مساحات خضراء و ممرات مشاه و جلسات خارجيه مطله على نوافير راقصه وحديقه زهور ، بالاضافه للجلسات المتعدده للزوار</a:t>
            </a:r>
            <a:r>
              <a:rPr lang="en-US" dirty="0" smtClean="0"/>
              <a:t> .</a:t>
            </a:r>
          </a:p>
          <a:p>
            <a:r>
              <a:rPr lang="ar-SA" dirty="0" smtClean="0"/>
              <a:t>٤</a:t>
            </a:r>
            <a:r>
              <a:rPr lang="en-US" dirty="0" smtClean="0"/>
              <a:t>- </a:t>
            </a:r>
            <a:r>
              <a:rPr lang="ar-SA" dirty="0" smtClean="0"/>
              <a:t> قلب المشروع : و هو عباره عن ساحه شبه دائريه كبيره بمساحه ١٦٠٠ متر مربع ، لاستخدامها للفعاليات المختلفه لتكون عنصر جذب للزوار، و هي مُتنفّس للمشروع وتتوسط المباني </a:t>
            </a:r>
            <a:r>
              <a:rPr lang="en-US" dirty="0" smtClean="0"/>
              <a:t> .</a:t>
            </a:r>
          </a:p>
          <a:p>
            <a:r>
              <a:rPr lang="ar-SA" dirty="0" smtClean="0"/>
              <a:t>٥</a:t>
            </a:r>
            <a:r>
              <a:rPr lang="en-US" dirty="0" smtClean="0"/>
              <a:t>- </a:t>
            </a:r>
            <a:r>
              <a:rPr lang="ar-SA" dirty="0" smtClean="0"/>
              <a:t>مواقف السيارات : و هي تكفي لاكثر من ٧٠٠ سياره بالاضافه الى طريق دائري داخل المشروع لسهوله التجول و الحركه و كذلك لدخول و خروج السيارات من و الى المشروع</a:t>
            </a:r>
            <a:r>
              <a:rPr lang="en-US" dirty="0" smtClean="0"/>
              <a:t> .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067356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11760" y="6237312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القوس السعودي للاستشارات الهندسية</a:t>
            </a:r>
            <a:endParaRPr lang="ar-SA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332656"/>
            <a:ext cx="547260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 smtClean="0"/>
              <a:t>الموقع العام</a:t>
            </a:r>
            <a:endParaRPr lang="ar-SA" sz="3200" dirty="0"/>
          </a:p>
        </p:txBody>
      </p:sp>
      <p:pic>
        <p:nvPicPr>
          <p:cNvPr id="8" name="Picture 7" descr="site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908720"/>
            <a:ext cx="6048672" cy="5196302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4860032" y="1412776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ight Arrow 9"/>
          <p:cNvSpPr/>
          <p:nvPr/>
        </p:nvSpPr>
        <p:spPr>
          <a:xfrm>
            <a:off x="2627784" y="1124744"/>
            <a:ext cx="129614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ight Arrow 10"/>
          <p:cNvSpPr/>
          <p:nvPr/>
        </p:nvSpPr>
        <p:spPr>
          <a:xfrm>
            <a:off x="4932040" y="1124744"/>
            <a:ext cx="19442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Group 16"/>
          <p:cNvGrpSpPr/>
          <p:nvPr/>
        </p:nvGrpSpPr>
        <p:grpSpPr>
          <a:xfrm>
            <a:off x="3779912" y="1988840"/>
            <a:ext cx="792088" cy="792088"/>
            <a:chOff x="5220072" y="1916832"/>
            <a:chExt cx="792088" cy="792088"/>
          </a:xfrm>
        </p:grpSpPr>
        <p:sp>
          <p:nvSpPr>
            <p:cNvPr id="15" name="Oval 14"/>
            <p:cNvSpPr/>
            <p:nvPr/>
          </p:nvSpPr>
          <p:spPr>
            <a:xfrm>
              <a:off x="5220072" y="1916832"/>
              <a:ext cx="792088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36096" y="2132856"/>
              <a:ext cx="3600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 smtClean="0"/>
                <a:t>2</a:t>
              </a:r>
              <a:endParaRPr lang="ar-SA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72472" y="2069232"/>
            <a:ext cx="792088" cy="792088"/>
            <a:chOff x="5220072" y="1916832"/>
            <a:chExt cx="792088" cy="792088"/>
          </a:xfrm>
        </p:grpSpPr>
        <p:sp>
          <p:nvSpPr>
            <p:cNvPr id="19" name="Oval 18"/>
            <p:cNvSpPr/>
            <p:nvPr/>
          </p:nvSpPr>
          <p:spPr>
            <a:xfrm>
              <a:off x="5220072" y="1916832"/>
              <a:ext cx="792088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36096" y="2132856"/>
              <a:ext cx="3600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 smtClean="0"/>
                <a:t>1</a:t>
              </a:r>
              <a:endParaRPr lang="ar-SA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92080" y="2780928"/>
            <a:ext cx="792088" cy="792088"/>
            <a:chOff x="5220072" y="1916832"/>
            <a:chExt cx="792088" cy="792088"/>
          </a:xfrm>
        </p:grpSpPr>
        <p:sp>
          <p:nvSpPr>
            <p:cNvPr id="22" name="Oval 21"/>
            <p:cNvSpPr/>
            <p:nvPr/>
          </p:nvSpPr>
          <p:spPr>
            <a:xfrm>
              <a:off x="5220072" y="1916832"/>
              <a:ext cx="792088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36096" y="2132856"/>
              <a:ext cx="3600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 smtClean="0"/>
                <a:t>3</a:t>
              </a:r>
              <a:endParaRPr lang="ar-SA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779912" y="2780928"/>
            <a:ext cx="792088" cy="792088"/>
            <a:chOff x="5220072" y="1916832"/>
            <a:chExt cx="792088" cy="792088"/>
          </a:xfrm>
        </p:grpSpPr>
        <p:sp>
          <p:nvSpPr>
            <p:cNvPr id="25" name="Oval 24"/>
            <p:cNvSpPr/>
            <p:nvPr/>
          </p:nvSpPr>
          <p:spPr>
            <a:xfrm>
              <a:off x="5220072" y="1916832"/>
              <a:ext cx="792088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36096" y="2132856"/>
              <a:ext cx="3600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 smtClean="0"/>
                <a:t>4</a:t>
              </a:r>
              <a:endParaRPr lang="ar-SA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52120" y="3645024"/>
            <a:ext cx="792088" cy="792088"/>
            <a:chOff x="5220072" y="1916832"/>
            <a:chExt cx="792088" cy="792088"/>
          </a:xfrm>
        </p:grpSpPr>
        <p:sp>
          <p:nvSpPr>
            <p:cNvPr id="28" name="Oval 27"/>
            <p:cNvSpPr/>
            <p:nvPr/>
          </p:nvSpPr>
          <p:spPr>
            <a:xfrm>
              <a:off x="5220072" y="1916832"/>
              <a:ext cx="792088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36096" y="2132856"/>
              <a:ext cx="3600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 smtClean="0"/>
                <a:t>5</a:t>
              </a:r>
              <a:endParaRPr lang="ar-SA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47864" y="3573016"/>
            <a:ext cx="792088" cy="792088"/>
            <a:chOff x="5220072" y="1916832"/>
            <a:chExt cx="792088" cy="792088"/>
          </a:xfrm>
        </p:grpSpPr>
        <p:sp>
          <p:nvSpPr>
            <p:cNvPr id="31" name="Oval 30"/>
            <p:cNvSpPr/>
            <p:nvPr/>
          </p:nvSpPr>
          <p:spPr>
            <a:xfrm>
              <a:off x="5220072" y="1916832"/>
              <a:ext cx="792088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36096" y="2132856"/>
              <a:ext cx="3600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 smtClean="0"/>
                <a:t>6</a:t>
              </a:r>
              <a:endParaRPr lang="ar-SA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99992" y="4509120"/>
            <a:ext cx="792088" cy="792088"/>
            <a:chOff x="5220072" y="1916832"/>
            <a:chExt cx="792088" cy="792088"/>
          </a:xfrm>
        </p:grpSpPr>
        <p:sp>
          <p:nvSpPr>
            <p:cNvPr id="34" name="Oval 33"/>
            <p:cNvSpPr/>
            <p:nvPr/>
          </p:nvSpPr>
          <p:spPr>
            <a:xfrm>
              <a:off x="5220072" y="1916832"/>
              <a:ext cx="792088" cy="79208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436096" y="2132856"/>
              <a:ext cx="360040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 smtClean="0"/>
                <a:t>7</a:t>
              </a:r>
              <a:endParaRPr lang="ar-SA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77272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6093296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404664"/>
            <a:ext cx="44644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 smtClean="0"/>
              <a:t>صور المشروع </a:t>
            </a:r>
            <a:endParaRPr lang="ar-SA" dirty="0"/>
          </a:p>
        </p:txBody>
      </p:sp>
      <p:pic>
        <p:nvPicPr>
          <p:cNvPr id="1026" name="Picture 2" descr="C:\Users\saad-shuail\Documents\lotus mall\photo\11-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59" y="1196752"/>
            <a:ext cx="8192910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ad-shuail\Desktop\ملفات متفرقة\saudi arch\صور اللوقو\ss2ahmed23344343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733256"/>
            <a:ext cx="1512168" cy="790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699792" y="5949280"/>
            <a:ext cx="597666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bg1">
                    <a:lumMod val="50000"/>
                  </a:schemeClr>
                </a:solidFill>
              </a:rPr>
              <a:t>القوس السعودي للاستشارات الهندسية</a:t>
            </a:r>
            <a:endParaRPr lang="ar-S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saad-shuail\Documents\lotus mall\photo\11-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424825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520</Words>
  <Application>Microsoft Office PowerPoint</Application>
  <PresentationFormat>On-screen Show (4:3)</PresentationFormat>
  <Paragraphs>79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saad-shuail</dc:creator>
  <cp:lastModifiedBy>saad-shuail</cp:lastModifiedBy>
  <cp:revision>26</cp:revision>
  <dcterms:created xsi:type="dcterms:W3CDTF">2017-01-24T12:22:42Z</dcterms:created>
  <dcterms:modified xsi:type="dcterms:W3CDTF">2017-02-07T08:03:43Z</dcterms:modified>
</cp:coreProperties>
</file>